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248840-8246-5860-666C-7CF03745F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CA30AC-7C9F-4289-DAB5-329EE756C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6</cp:revision>
  <dcterms:created xsi:type="dcterms:W3CDTF">2025-01-07T07:01:14Z</dcterms:created>
  <dcterms:modified xsi:type="dcterms:W3CDTF">2026-09-06T07:40:13Z</dcterms:modified>
</cp:coreProperties>
</file>